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3" r:id="rId4"/>
    <p:sldId id="261" r:id="rId5"/>
    <p:sldId id="272" r:id="rId6"/>
    <p:sldId id="271" r:id="rId7"/>
    <p:sldId id="269" r:id="rId8"/>
    <p:sldId id="258" r:id="rId9"/>
    <p:sldId id="264" r:id="rId10"/>
    <p:sldId id="266" r:id="rId11"/>
    <p:sldId id="270" r:id="rId12"/>
    <p:sldId id="262" r:id="rId13"/>
    <p:sldId id="260" r:id="rId14"/>
    <p:sldId id="259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3922" autoAdjust="0"/>
  </p:normalViewPr>
  <p:slideViewPr>
    <p:cSldViewPr snapToGrid="0">
      <p:cViewPr>
        <p:scale>
          <a:sx n="116" d="100"/>
          <a:sy n="116" d="100"/>
        </p:scale>
        <p:origin x="-390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5DFCFF-7CDD-4419-B302-37F85D7F9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EE33F20-7082-4FE0-83DE-BFB6F8B1E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2D56AA2-3ED0-4C31-858D-1E0224FBD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95D295-0F31-4B6A-8887-BA8DB823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91B55F-64BD-4BE1-B464-D70113B47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73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576E29-C5A4-4C7F-AF32-0A02D8061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FCB0131-8A3D-40DE-A2A5-216889C40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A622A-3EE6-4F53-AAC6-ABDCD43C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BB951B-0453-4262-9A15-F51048B4B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C54AA8-EC92-42CF-8482-C6DA77BA8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663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71E72A4-F80A-409C-8E19-180934D8FC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9ECC0A9-9993-4768-AB79-AF8C12D4F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0EDEF08-6520-41C4-B303-3A4EE92F0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B859BDE-93C0-41F2-936B-BA392362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086E160-08EE-47BC-8B16-A047B983E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75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E76554-0EB7-4345-A20B-4D342EE2D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BF288E-AA42-47B8-ACB7-B495191DF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913C3AE-AC16-471B-BD9F-941F5E29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B19831E-810F-403B-A329-E6EACEB5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A84C46-85BC-45EE-A5DD-987346647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081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A96E6F-0B7C-4781-BF0F-9E85A2BD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6ED2E3D-03A9-4B60-881E-3794C3238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9124D0-B739-4605-8B93-F8417AEC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E3205B-54A8-44C8-91D2-54FE9D458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34AC2B-68D1-42D9-A51D-A66FDB517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79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7488F6-5737-48F5-855E-9C4A1F889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296C74-14D9-4801-9316-5844B0E1E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D23707A-A6D3-4BC4-876E-2247789BD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E880686-63A6-4DC4-A72C-C8052D3A2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9BCEAAD-6AD0-414B-B05D-1219FB29B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A0B1642-1291-4FA4-A061-425BC2EEC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75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56377C-705F-40D7-8B6C-5D9DB0107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5CD2CE5-0CC5-4DE9-A197-CB021EBF1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32E6752-B18B-4320-BF42-90E36BE66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DA1B8ED-9C0C-4DD3-AF5C-F67DE7305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2087E28-47E0-4975-9BC8-6B4AEA48F4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555B393-4FF2-4BA4-B0D3-2B850C7B7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45E45E3-24D4-431E-BB29-C1B7BB3A8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7C1B57B-4D85-4627-8E55-C7B825A2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009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FF6AC9-C4F9-4D3C-85FF-7F30677EA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80B36C8-2245-4140-B17E-BDA97A1D8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C2F8B93-64C8-4A41-A265-43C900F12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7CAC6CB-AC00-4890-9F92-4152BDDE3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363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46DFB65-8764-4841-A252-B19CCEA51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7406589-3D62-4D2E-9597-C3A6ABCB7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CEB22E9-C1E8-41D4-ACCF-D298A2DC7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81D16C-5928-453B-A2E4-8A7DA39A5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422E5D-5C6A-424A-9112-692CD52B5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874B7B3-191A-438D-94C2-58EF2EF38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3FF9924-C12B-424B-82F2-909FA27BD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3E6DED-C213-4D02-832A-2DC524584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9A0A6DB-9484-4C77-A3B9-AE2D286D7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66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1FB4E3-E258-4555-B888-B580FC0BF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A1B2664-2D08-4C83-9573-B473D55D0B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369AC59-69B8-4C3E-90B1-76E2E6548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45312C9-25E2-4CDC-B4EF-31CF57DB7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DE24F1D-9053-48F9-9C25-6B046E9C9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7DC1748-5856-43FB-B277-2A7559DB4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025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B05653-8760-4094-AC8F-12F050C30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83C43B9-1FC7-4940-AFF6-F8B9B89D3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6CF6358-23DE-4DF7-BE2A-BEFB8C924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49340-A182-45C2-B860-B9146FC14187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C4070A-7CA4-4E0A-ABEC-7C1FE37BF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0A75AE3-DAEE-4567-AA5F-14EA7977E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492BF-C5D3-4BB1-A411-688D4659F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07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734C7B-AF59-4D5C-8EFC-5A571668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13" y="126609"/>
            <a:ext cx="11844996" cy="1564079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8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Комические образы </a:t>
            </a:r>
            <a:r>
              <a:rPr lang="ru-RU" sz="60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музыке</a:t>
            </a:r>
          </a:p>
        </p:txBody>
      </p:sp>
      <p:pic>
        <p:nvPicPr>
          <p:cNvPr id="4" name="Объект 3" descr="https://dop.mosreg.ru/uploads/news/5a5cacac7765d">
            <a:extLst>
              <a:ext uri="{FF2B5EF4-FFF2-40B4-BE49-F238E27FC236}">
                <a16:creationId xmlns="" xmlns:a16="http://schemas.microsoft.com/office/drawing/2014/main" id="{A8DE5945-6A58-4891-ABEF-0CE15E2B784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4" y="1690688"/>
            <a:ext cx="5927186" cy="5040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nevsepic.com.ua/uploads/posts/2011-10/1318787196_vesel_muz-www.nevsepic.com.ua.jpg">
            <a:extLst>
              <a:ext uri="{FF2B5EF4-FFF2-40B4-BE49-F238E27FC236}">
                <a16:creationId xmlns="" xmlns:a16="http://schemas.microsoft.com/office/drawing/2014/main" id="{98647204-EF3A-4CAD-956E-F7FD2B2E722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311" y="1690688"/>
            <a:ext cx="5931875" cy="50407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020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7125965-A016-464B-9399-E99BC4CA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7" y="98475"/>
            <a:ext cx="11859065" cy="142083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5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 стране гномов» А. </a:t>
            </a:r>
            <a:r>
              <a:rPr lang="ru-RU" sz="5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Роулей</a:t>
            </a:r>
            <a:endParaRPr lang="ru-RU" sz="5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://7semiya.ru/wp-content/uploads/2013/10/belosnegka.jpg">
            <a:extLst>
              <a:ext uri="{FF2B5EF4-FFF2-40B4-BE49-F238E27FC236}">
                <a16:creationId xmlns="" xmlns:a16="http://schemas.microsoft.com/office/drawing/2014/main" id="{6DA8D640-615D-4FCC-B3C8-B1ADAFEE6CD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7" y="1519311"/>
            <a:ext cx="11859066" cy="5134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395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046547-B233-4BD1-98B3-C04CA677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13" y="119921"/>
            <a:ext cx="11617377" cy="157076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           </a:t>
            </a:r>
            <a:r>
              <a:rPr lang="ru-RU" sz="5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«На качелях» А. Гречанинов</a:t>
            </a:r>
          </a:p>
        </p:txBody>
      </p:sp>
      <p:pic>
        <p:nvPicPr>
          <p:cNvPr id="4" name="Объект 3" descr="Девушка на качелях в весной | Векторный клипарт |ID 4115407">
            <a:extLst>
              <a:ext uri="{FF2B5EF4-FFF2-40B4-BE49-F238E27FC236}">
                <a16:creationId xmlns="" xmlns:a16="http://schemas.microsoft.com/office/drawing/2014/main" id="{E6F828B8-50E9-4679-B40F-01C3578E0B4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13" y="1690688"/>
            <a:ext cx="3552670" cy="5047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Семья - ребенок на качелях | Иллюстрация большого размера |ID 3979986">
            <a:extLst>
              <a:ext uri="{FF2B5EF4-FFF2-40B4-BE49-F238E27FC236}">
                <a16:creationId xmlns="" xmlns:a16="http://schemas.microsoft.com/office/drawing/2014/main" id="{E2814548-C622-4459-9830-E8DBDA8B661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484" y="1690687"/>
            <a:ext cx="4517035" cy="5047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Девушка на качелях в зимний период | Векторный клипарт |ID 4115409">
            <a:extLst>
              <a:ext uri="{FF2B5EF4-FFF2-40B4-BE49-F238E27FC236}">
                <a16:creationId xmlns="" xmlns:a16="http://schemas.microsoft.com/office/drawing/2014/main" id="{578A430D-64F4-4D94-AC5E-1AABD37978E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21" y="1690686"/>
            <a:ext cx="3552670" cy="5047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8314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1680A0-4261-4AA6-9D94-7E3C890B8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5" y="189915"/>
            <a:ext cx="11873132" cy="150077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                      </a:t>
            </a:r>
            <a:r>
              <a:rPr lang="ru-RU" sz="53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 Хачатурян «Помидор» </a:t>
            </a:r>
            <a:r>
              <a:rPr lang="ru-RU" sz="5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из м/ф «Чиполлино»</a:t>
            </a:r>
          </a:p>
        </p:txBody>
      </p:sp>
      <p:pic>
        <p:nvPicPr>
          <p:cNvPr id="4" name="Объект 3" descr="http://perevodika.ru/upload/iblock/781/n037_raskrask_044.jpg">
            <a:extLst>
              <a:ext uri="{FF2B5EF4-FFF2-40B4-BE49-F238E27FC236}">
                <a16:creationId xmlns="" xmlns:a16="http://schemas.microsoft.com/office/drawing/2014/main" id="{7BD4DB15-433E-4656-98D7-C3B923E18D4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5" y="1690689"/>
            <a:ext cx="4065563" cy="4977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mg1.liveinternet.ru/images/attach/c/2/68/881/68881787_1294389862_16.png">
            <a:extLst>
              <a:ext uri="{FF2B5EF4-FFF2-40B4-BE49-F238E27FC236}">
                <a16:creationId xmlns="" xmlns:a16="http://schemas.microsoft.com/office/drawing/2014/main" id="{6782D6D6-2EDC-49C2-9C4F-1B3C4E6AC38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09" y="1690689"/>
            <a:ext cx="3751386" cy="4977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ravden.3dn.ru/Raskraski/Chippolino/0015.jpg">
            <a:extLst>
              <a:ext uri="{FF2B5EF4-FFF2-40B4-BE49-F238E27FC236}">
                <a16:creationId xmlns="" xmlns:a16="http://schemas.microsoft.com/office/drawing/2014/main" id="{DA95E393-2ED9-4848-9BD3-D9D3AC2007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695" y="1690689"/>
            <a:ext cx="4056182" cy="49773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2290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E3DB85-083A-48A6-9947-FA9251EDB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43" y="132523"/>
            <a:ext cx="11661914" cy="155816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6000" dirty="0"/>
              <a:t> </a:t>
            </a:r>
            <a:r>
              <a:rPr lang="ru-RU" sz="6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«Бразильский карнавал»        </a:t>
            </a: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 Смирнова</a:t>
            </a:r>
          </a:p>
        </p:txBody>
      </p:sp>
      <p:pic>
        <p:nvPicPr>
          <p:cNvPr id="4" name="Объект 3" descr="http://daypic.ru/wp-content/uploads/2011/03/12110.jpg">
            <a:extLst>
              <a:ext uri="{FF2B5EF4-FFF2-40B4-BE49-F238E27FC236}">
                <a16:creationId xmlns="" xmlns:a16="http://schemas.microsoft.com/office/drawing/2014/main" id="{BCB89B13-2CA9-4290-BBCA-2A2A928D72F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3" y="1690689"/>
            <a:ext cx="5830957" cy="5034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c.pics.livejournal.com/jazztour/50295466/256631/256631_original.jpg">
            <a:extLst>
              <a:ext uri="{FF2B5EF4-FFF2-40B4-BE49-F238E27FC236}">
                <a16:creationId xmlns="" xmlns:a16="http://schemas.microsoft.com/office/drawing/2014/main" id="{E441B7E7-4D84-4B80-B4DB-A83D3EA100A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90"/>
            <a:ext cx="5830957" cy="50347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2443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9B272A-9D2B-447C-BE3A-D148B1847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88" y="161778"/>
            <a:ext cx="11920024" cy="151227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7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72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«Черный кот» Ю. Саульский   </a:t>
            </a:r>
          </a:p>
        </p:txBody>
      </p:sp>
      <p:pic>
        <p:nvPicPr>
          <p:cNvPr id="4" name="Объект 3" descr="http://cdn-nus-1.pinme.ru/tumb/600/photo/ac/52/ac5254ce763b8bfef87c99a438e6bad4.jpg">
            <a:extLst>
              <a:ext uri="{FF2B5EF4-FFF2-40B4-BE49-F238E27FC236}">
                <a16:creationId xmlns="" xmlns:a16="http://schemas.microsoft.com/office/drawing/2014/main" id="{E35F31D7-3699-41F3-A9E6-18811156A63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480" y="1674055"/>
            <a:ext cx="3643532" cy="5036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topoboi.com/pic/201312/1024x600/topoboi.com-35234.jpg">
            <a:extLst>
              <a:ext uri="{FF2B5EF4-FFF2-40B4-BE49-F238E27FC236}">
                <a16:creationId xmlns="" xmlns:a16="http://schemas.microsoft.com/office/drawing/2014/main" id="{F14B4280-6D54-4CC8-A787-AFF4F5D51B2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89" y="1674055"/>
            <a:ext cx="4351605" cy="5022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c.wallhere.com/photos/3a/98/1920x1080_px_animals_cats_fish_food-727098.jpg!d">
            <a:extLst>
              <a:ext uri="{FF2B5EF4-FFF2-40B4-BE49-F238E27FC236}">
                <a16:creationId xmlns="" xmlns:a16="http://schemas.microsoft.com/office/drawing/2014/main" id="{C4C364B5-8B4F-4408-B390-82E5FDB49E4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595" y="1674054"/>
            <a:ext cx="3924885" cy="5022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2218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8A4091-06DD-4356-AC1A-096FB71C5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4" y="0"/>
            <a:ext cx="11980985" cy="169068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b="1" u="sng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«Песня про зайцев»                                                                  </a:t>
            </a:r>
            <a:r>
              <a:rPr lang="ru-RU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 А. Зацепина     </a:t>
            </a:r>
            <a:r>
              <a:rPr lang="ru-RU" sz="40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</p:txBody>
      </p:sp>
      <p:pic>
        <p:nvPicPr>
          <p:cNvPr id="4" name="Объект 3" descr="https://i.ytimg.com/vi/vsNXAVilTpA/maxresdefault.jpg">
            <a:extLst>
              <a:ext uri="{FF2B5EF4-FFF2-40B4-BE49-F238E27FC236}">
                <a16:creationId xmlns="" xmlns:a16="http://schemas.microsoft.com/office/drawing/2014/main" id="{D03E3BD6-452E-4CF5-95FF-E664A2C8BBA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6" y="1336432"/>
            <a:ext cx="5884984" cy="539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fanparty.ru/fanclubs/sovetskie-multfilmi/gallery/1480489_sovetskie_multfilmi.jpg">
            <a:extLst>
              <a:ext uri="{FF2B5EF4-FFF2-40B4-BE49-F238E27FC236}">
                <a16:creationId xmlns="" xmlns:a16="http://schemas.microsoft.com/office/drawing/2014/main" id="{F59ACE59-9B75-4D1B-B73D-62A596B16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36432"/>
            <a:ext cx="6096000" cy="53949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3659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C291DD-5C05-49F4-8E30-A6D6F3DA4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03983"/>
            <a:ext cx="11802794" cy="1486706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                      </a:t>
            </a: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«Дело было в Каролине»</a:t>
            </a:r>
            <a:b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муз. В. Бойко, сл. В. Викторова</a:t>
            </a:r>
          </a:p>
        </p:txBody>
      </p:sp>
      <p:pic>
        <p:nvPicPr>
          <p:cNvPr id="4" name="Объект 3" descr="https://im0-tub-ru.yandex.net/i?id=0b2997415899de6f209c36115421f3f4&amp;n=13">
            <a:extLst>
              <a:ext uri="{FF2B5EF4-FFF2-40B4-BE49-F238E27FC236}">
                <a16:creationId xmlns="" xmlns:a16="http://schemas.microsoft.com/office/drawing/2014/main" id="{D837DCEC-7603-4DCF-A7DE-57B42A4AFB2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1" y="1690689"/>
            <a:ext cx="6316394" cy="4963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Спортивный автомобиль гонки в пригороде города — стоковое фото #14452143">
            <a:extLst>
              <a:ext uri="{FF2B5EF4-FFF2-40B4-BE49-F238E27FC236}">
                <a16:creationId xmlns="" xmlns:a16="http://schemas.microsoft.com/office/drawing/2014/main" id="{B8764E3D-4EFA-4B9B-95C1-F5057B5988B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76" y="1690688"/>
            <a:ext cx="5486398" cy="49633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465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495CF8-D80E-43C4-9B8C-FD2C5F709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3" y="106017"/>
            <a:ext cx="11820939" cy="175348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ru-RU" sz="5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«Пошел козел в огород» </a:t>
            </a: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5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народная песня</a:t>
            </a:r>
          </a:p>
        </p:txBody>
      </p:sp>
      <p:pic>
        <p:nvPicPr>
          <p:cNvPr id="4" name="Объект 3" descr="http://puzzleit.ru/files/puzzles/24/23659/_original.jpg">
            <a:extLst>
              <a:ext uri="{FF2B5EF4-FFF2-40B4-BE49-F238E27FC236}">
                <a16:creationId xmlns="" xmlns:a16="http://schemas.microsoft.com/office/drawing/2014/main" id="{87EEC904-0CF5-4163-ADA1-3A977A3EF80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4" y="1859501"/>
            <a:ext cx="3918361" cy="4793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neizvestniy-geniy.ru/images/works/photo/2011/02/302647_1.gif">
            <a:extLst>
              <a:ext uri="{FF2B5EF4-FFF2-40B4-BE49-F238E27FC236}">
                <a16:creationId xmlns="" xmlns:a16="http://schemas.microsoft.com/office/drawing/2014/main" id="{AB67C913-044C-49CE-95AB-4A6926662D5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157" y="1859502"/>
            <a:ext cx="4093699" cy="4793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planetadetstva.net/wp-content/uploads/2014/12/integrirovannoe-zanyatie-po-xudozhestvennoj-literature-rechevoe-razvitie-po-teme-kozushka-koza-dlinnye-roga.jpg">
            <a:extLst>
              <a:ext uri="{FF2B5EF4-FFF2-40B4-BE49-F238E27FC236}">
                <a16:creationId xmlns="" xmlns:a16="http://schemas.microsoft.com/office/drawing/2014/main" id="{6EC308E9-4578-465D-BBF5-727C1A96DBB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855" y="1859500"/>
            <a:ext cx="3918361" cy="4793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652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C3C4A7-E426-418B-97FF-4B5BD3A25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6" y="246185"/>
            <a:ext cx="11769968" cy="144450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                </a:t>
            </a:r>
            <a:r>
              <a:rPr lang="ru-RU" sz="67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«Клоуны» Д. </a:t>
            </a:r>
            <a:r>
              <a:rPr lang="ru-RU" sz="6700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Кабалевский</a:t>
            </a:r>
            <a:endParaRPr lang="ru-RU" sz="67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38206092-7B44-48CF-A195-AC1DD00F019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>
            <a:off x="211016" y="1690688"/>
            <a:ext cx="11769968" cy="492112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86534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3EF136-6290-4C13-A55E-31C8553BD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85" y="189915"/>
            <a:ext cx="11746523" cy="150077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54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«Матрешки» Л. </a:t>
            </a:r>
            <a:r>
              <a:rPr lang="ru-RU" sz="5400" b="1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Компанеец</a:t>
            </a:r>
            <a:endParaRPr lang="ru-RU" sz="54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Nesting dolls, dolls in the shop window, artisans' products Фото со стока - 88407270">
            <a:extLst>
              <a:ext uri="{FF2B5EF4-FFF2-40B4-BE49-F238E27FC236}">
                <a16:creationId xmlns="" xmlns:a16="http://schemas.microsoft.com/office/drawing/2014/main" id="{2E0EB18E-4A6D-4A24-B08D-BC0A00B0CC5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7" y="1690688"/>
            <a:ext cx="5828714" cy="4977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amily of matreshka Фото со стока - 65575766">
            <a:extLst>
              <a:ext uri="{FF2B5EF4-FFF2-40B4-BE49-F238E27FC236}">
                <a16:creationId xmlns="" xmlns:a16="http://schemas.microsoft.com/office/drawing/2014/main" id="{AC92F1A7-C0E0-4C46-883C-86E71B3AE1B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87"/>
            <a:ext cx="5917807" cy="49773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124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AB95DC-5C1C-484F-B158-CE65C137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14" y="172387"/>
            <a:ext cx="11622372" cy="1518301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     </a:t>
            </a:r>
            <a:r>
              <a:rPr lang="ru-RU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5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 Филиппенко «Цыплятки»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8FB6AE01-A2FA-41A8-88E2-EDE3E4DC0BE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>
            <a:off x="284814" y="1690688"/>
            <a:ext cx="11622372" cy="499492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428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187981-0A35-465D-9409-59826273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52" y="194873"/>
            <a:ext cx="11692328" cy="1259173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             </a:t>
            </a:r>
            <a:r>
              <a:rPr lang="ru-RU" sz="5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«Анна-полька» И. Штраус    </a:t>
            </a:r>
          </a:p>
        </p:txBody>
      </p:sp>
      <p:pic>
        <p:nvPicPr>
          <p:cNvPr id="4" name="Объект 3" descr="https://fs00.infourok.ru/images/doc/315/314946/1/img2.jpg">
            <a:extLst>
              <a:ext uri="{FF2B5EF4-FFF2-40B4-BE49-F238E27FC236}">
                <a16:creationId xmlns="" xmlns:a16="http://schemas.microsoft.com/office/drawing/2014/main" id="{56398084-58EB-4D27-AC09-E3E1C89C7BA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51" y="1454047"/>
            <a:ext cx="11692327" cy="5208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5366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7D1A4E-EE1F-4835-8753-830B1C6AD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86" y="232117"/>
            <a:ext cx="11718387" cy="1458571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«Танцующие светлячки» </a:t>
            </a:r>
            <a:br>
              <a:rPr lang="ru-RU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Ж. </a:t>
            </a:r>
            <a:r>
              <a:rPr lang="ru-RU" sz="48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Металлиди</a:t>
            </a:r>
            <a:endParaRPr lang="ru-RU" sz="4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="" xmlns:a16="http://schemas.microsoft.com/office/drawing/2014/main" id="{6415786E-54AB-4872-A885-0427FF0253C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>
            <a:off x="267287" y="1690688"/>
            <a:ext cx="11718386" cy="493519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843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F333CA-29F0-49EE-8009-09192AD46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13" y="168812"/>
            <a:ext cx="11746522" cy="163185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 Хачатурян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«Две смешные тетеньки поссорились» </a:t>
            </a:r>
          </a:p>
        </p:txBody>
      </p:sp>
      <p:pic>
        <p:nvPicPr>
          <p:cNvPr id="11" name="Объект 10" descr="http://f.mypage.ru/9f0589c97dc0831f980503a7d8f89081_eb243a07d9e92fa2ed6ea1d4ed5f99aa.jpg">
            <a:extLst>
              <a:ext uri="{FF2B5EF4-FFF2-40B4-BE49-F238E27FC236}">
                <a16:creationId xmlns="" xmlns:a16="http://schemas.microsoft.com/office/drawing/2014/main" id="{1E062FD8-0214-48E2-B54A-BA34DB35E8B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3" y="1800663"/>
            <a:ext cx="6217919" cy="490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iledy.ru/wp-content/uploads/2016/11/vred-ot-primeneniya-gerbalajf-1.jpg">
            <a:extLst>
              <a:ext uri="{FF2B5EF4-FFF2-40B4-BE49-F238E27FC236}">
                <a16:creationId xmlns="" xmlns:a16="http://schemas.microsoft.com/office/drawing/2014/main" id="{FB89C830-C346-47AD-A940-8A9CA1D9B39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732" y="1800663"/>
            <a:ext cx="5528603" cy="488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716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100</Words>
  <Application>Microsoft Office PowerPoint</Application>
  <PresentationFormat>Произвольный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Комические образы в музыке</vt:lpstr>
      <vt:lpstr>                      «Дело было в Каролине»                  муз. В. Бойко, сл. В. Викторова</vt:lpstr>
      <vt:lpstr>                 «Пошел козел в огород»               Русская народная песня</vt:lpstr>
      <vt:lpstr>                «Клоуны» Д. Кабалевский</vt:lpstr>
      <vt:lpstr>          «Матрешки» Л. Компанеец</vt:lpstr>
      <vt:lpstr>         А. Филиппенко «Цыплятки»</vt:lpstr>
      <vt:lpstr>             «Анна-полька» И. Штраус    </vt:lpstr>
      <vt:lpstr>«Танцующие светлячки»   Ж. Металлиди</vt:lpstr>
      <vt:lpstr>А. Хачатурян      «Две смешные тетеньки поссорились» </vt:lpstr>
      <vt:lpstr>        «В стране гномов» А. Роулей</vt:lpstr>
      <vt:lpstr>           «На качелях» А. Гречанинов</vt:lpstr>
      <vt:lpstr>                      А. Хачатурян «Помидор»                       из м/ф «Чиполлино»</vt:lpstr>
      <vt:lpstr> «Бразильский карнавал»         Н. Смирнова</vt:lpstr>
      <vt:lpstr>  «Черный кот» Ю. Саульский   </vt:lpstr>
      <vt:lpstr>«Песня про зайцев»                                                                  музыка  А. Зацепина  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Комическое в музыке</dc:title>
  <dc:creator>Lenovo</dc:creator>
  <cp:lastModifiedBy>User</cp:lastModifiedBy>
  <cp:revision>75</cp:revision>
  <dcterms:created xsi:type="dcterms:W3CDTF">2018-02-12T19:34:37Z</dcterms:created>
  <dcterms:modified xsi:type="dcterms:W3CDTF">2020-04-20T20:20:57Z</dcterms:modified>
</cp:coreProperties>
</file>